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2914370078740154E-2"/>
          <c:y val="9.305849575181499E-2"/>
          <c:w val="0.92885925196850394"/>
          <c:h val="0.646177187120005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遺言公正証書作成件数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平成１９年</c:v>
                </c:pt>
                <c:pt idx="1">
                  <c:v>平成２０年</c:v>
                </c:pt>
                <c:pt idx="2">
                  <c:v>平成２１年</c:v>
                </c:pt>
                <c:pt idx="3">
                  <c:v>平成２２年</c:v>
                </c:pt>
                <c:pt idx="4">
                  <c:v>平成２３年</c:v>
                </c:pt>
                <c:pt idx="5">
                  <c:v>平成２４年</c:v>
                </c:pt>
                <c:pt idx="6">
                  <c:v>平成２５年</c:v>
                </c:pt>
                <c:pt idx="7">
                  <c:v>平成２６年</c:v>
                </c:pt>
                <c:pt idx="8">
                  <c:v>平成２７年</c:v>
                </c:pt>
                <c:pt idx="9">
                  <c:v>平成２８年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74160</c:v>
                </c:pt>
                <c:pt idx="1">
                  <c:v>76436</c:v>
                </c:pt>
                <c:pt idx="2">
                  <c:v>77878</c:v>
                </c:pt>
                <c:pt idx="3">
                  <c:v>81984</c:v>
                </c:pt>
                <c:pt idx="4">
                  <c:v>78754</c:v>
                </c:pt>
                <c:pt idx="5">
                  <c:v>88156</c:v>
                </c:pt>
                <c:pt idx="6">
                  <c:v>96020</c:v>
                </c:pt>
                <c:pt idx="7">
                  <c:v>104490</c:v>
                </c:pt>
                <c:pt idx="8">
                  <c:v>110778</c:v>
                </c:pt>
                <c:pt idx="9">
                  <c:v>105350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D7-4BAB-B422-6E6EC3B18E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2643392"/>
        <c:axId val="342644048"/>
      </c:barChart>
      <c:catAx>
        <c:axId val="34264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42644048"/>
        <c:crosses val="autoZero"/>
        <c:auto val="1"/>
        <c:lblAlgn val="ctr"/>
        <c:lblOffset val="100"/>
        <c:noMultiLvlLbl val="0"/>
      </c:catAx>
      <c:valAx>
        <c:axId val="34264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42643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01FF29-E04B-4691-8A72-B41C178B0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1D4D692-3F5A-4B45-8947-475D12B1C4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マスター字幕の書式設定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B48B91-D2B0-4B48-B29C-C594DA1E7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D874-23F2-4727-9687-7A56A2BF21D0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18E472-7103-498E-B342-BAD02A205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8DB869-3E9C-499E-BC16-DA107DB68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FE64-7791-43DD-BE1D-E4E564F80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245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AF42FF-961C-405E-8FCA-77D8DE23F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E125E5B-53D4-4AC6-9DE9-B7481C8400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A2969B-97CD-4CA8-ADAB-9EAE6552D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D874-23F2-4727-9687-7A56A2BF21D0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06D7EB-1EF0-4409-B4FF-F0E71173B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5522CA-9878-4413-AD16-65014414E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FE64-7791-43DD-BE1D-E4E564F80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3210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66256D5-F4E2-4CAE-916C-F1CDE7C81B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B078301-EE2D-4631-9432-502DD1796B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789F6B-85F3-4EAE-B8A3-596253C03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D874-23F2-4727-9687-7A56A2BF21D0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65C219-EFC1-4748-B714-64D78866B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4C18EA-1A12-4A84-9FBA-72236AB9C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FE64-7791-43DD-BE1D-E4E564F80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57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414CE2-D3BA-4FD7-9F87-83924C44E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6915B7-C5DC-4678-9C97-7239078C8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F111F5-806D-49E2-A8A5-3DF13AA37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D874-23F2-4727-9687-7A56A2BF21D0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7FF441-D179-46DD-A582-65D13EFF7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53FD6A-B79C-4031-8F3B-26D173363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FE64-7791-43DD-BE1D-E4E564F80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94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3A9301-B14A-4D9A-872F-232D81FC4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1BB91FF-3E54-44C5-A7A5-60ED7E7479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A08DA7-33F4-4520-942D-495C550FD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D874-23F2-4727-9687-7A56A2BF21D0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39B92D-5F94-42EF-83DB-6E7214CAA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76C0A2-38ED-41AA-BE40-73C78A7B0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FE64-7791-43DD-BE1D-E4E564F80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188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F96641-2674-41BF-B12A-47BBD72E8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3CFC3EE-92F1-45AD-9A2C-CE342FBD23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2D010FE-6E6C-4AC0-8BC5-6026CF7432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5813549-D0CA-4E9D-B957-099A22611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D874-23F2-4727-9687-7A56A2BF21D0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CEABE7B-5F5E-4B11-B096-0C2E14FE4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045EB45-7B46-4BD9-BEED-E5D6F1065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FE64-7791-43DD-BE1D-E4E564F80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0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2DFDAA-9BAB-4149-99B6-0F35FF167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A7F09F2-50ED-4382-974D-A8C9A95827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7D21AE-0D69-4461-968B-74BF9ACA07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6E17890-BD79-4002-8472-05B3F6E85C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F21F388-5165-484D-B59E-F04AC5F84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E042A73-0EFC-4FA4-9775-F9B015A89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D874-23F2-4727-9687-7A56A2BF21D0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CF42CB7-827E-4F07-9715-A0333C786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B5F4B2B-B5C2-4C0C-9DDD-51B10CE04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FE64-7791-43DD-BE1D-E4E564F80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95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071D55-399B-49EE-8FF2-8FB9F09E5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149D97C-0FF9-4C16-AC1F-474EC9BCD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D874-23F2-4727-9687-7A56A2BF21D0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D67347F-C514-41F8-A8C3-8096C3ADD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C5846D2-A735-4E22-A83A-8C9449D35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FE64-7791-43DD-BE1D-E4E564F80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0848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9D13E93-1D71-4771-85D6-410BFBBC3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D874-23F2-4727-9687-7A56A2BF21D0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0852FBB-803B-4266-ACC7-E719BDE16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0142D5F-62C4-49EA-B883-1B8CEA7DA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FE64-7791-43DD-BE1D-E4E564F80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89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BCAB16-40AB-40FC-B62E-78DC1BE5D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971CF0-929B-4435-8B9B-2259C984C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160421D-8D05-43AC-B952-3B7F0B8FBA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969D1DC-2D7E-42E1-84A1-3A02E3918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D874-23F2-4727-9687-7A56A2BF21D0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CFFC9F-722C-45EE-8548-ED737ECBA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809D3EB-CDC1-46EC-9EB3-F312AD4EA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FE64-7791-43DD-BE1D-E4E564F80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81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2677A6-1E37-4DFF-BCAE-71D34735A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D8AD056-A29F-4CF2-9D64-38EFA6DB65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13571DC-3B56-4349-91F7-FD068B3B88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95D67FB-7210-40AF-81AB-063728F42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D874-23F2-4727-9687-7A56A2BF21D0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9959D6-F022-4A68-AB6E-58B29A107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106C418-A588-46E6-9090-78290FD7D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FE64-7791-43DD-BE1D-E4E564F80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212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4D40201-8846-4652-9695-C862DDF58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6C492E2-CD42-45A9-869D-AC10C9D767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EFC8EA-C018-43FF-8CCB-1108D92A40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5D874-23F2-4727-9687-7A56A2BF21D0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58CF4A-438C-4FB3-B7B4-A70B3655E0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DC443F-87BA-40FD-83D9-6F2516888C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4FE64-7791-43DD-BE1D-E4E564F80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360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AB5678-4179-4A02-8DA0-2CCDC4A803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6B44F81-4901-4616-9C7D-EC29CABE40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456B1696-AB2C-423A-8A9E-CF585A6C57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8673109"/>
              </p:ext>
            </p:extLst>
          </p:nvPr>
        </p:nvGraphicFramePr>
        <p:xfrm>
          <a:off x="1854446" y="648645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1880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5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山際康峰</dc:creator>
  <cp:lastModifiedBy>山際康峰</cp:lastModifiedBy>
  <cp:revision>2</cp:revision>
  <cp:lastPrinted>2018-03-28T01:43:36Z</cp:lastPrinted>
  <dcterms:created xsi:type="dcterms:W3CDTF">2018-03-28T01:34:44Z</dcterms:created>
  <dcterms:modified xsi:type="dcterms:W3CDTF">2018-03-28T11:15:20Z</dcterms:modified>
</cp:coreProperties>
</file>