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合同会社　設立登記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平成19年</c:v>
                </c:pt>
                <c:pt idx="1">
                  <c:v>平成20年</c:v>
                </c:pt>
                <c:pt idx="2">
                  <c:v>平成21年</c:v>
                </c:pt>
                <c:pt idx="3">
                  <c:v>平成22年</c:v>
                </c:pt>
                <c:pt idx="4">
                  <c:v>平成23年</c:v>
                </c:pt>
                <c:pt idx="5">
                  <c:v>平成24年</c:v>
                </c:pt>
                <c:pt idx="6">
                  <c:v>平成25年</c:v>
                </c:pt>
                <c:pt idx="7">
                  <c:v>平成26年</c:v>
                </c:pt>
                <c:pt idx="8">
                  <c:v>平成27年</c:v>
                </c:pt>
                <c:pt idx="9">
                  <c:v>平成28年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6076</c:v>
                </c:pt>
                <c:pt idx="1">
                  <c:v>5413</c:v>
                </c:pt>
                <c:pt idx="2">
                  <c:v>5771</c:v>
                </c:pt>
                <c:pt idx="3">
                  <c:v>7153</c:v>
                </c:pt>
                <c:pt idx="4">
                  <c:v>9130</c:v>
                </c:pt>
                <c:pt idx="5">
                  <c:v>10889</c:v>
                </c:pt>
                <c:pt idx="6">
                  <c:v>14581</c:v>
                </c:pt>
                <c:pt idx="7">
                  <c:v>19808</c:v>
                </c:pt>
                <c:pt idx="8">
                  <c:v>22223</c:v>
                </c:pt>
                <c:pt idx="9">
                  <c:v>23787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8C-4576-AA77-D4A9C2FAE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319560"/>
        <c:axId val="459314312"/>
      </c:barChart>
      <c:catAx>
        <c:axId val="45931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9314312"/>
        <c:crosses val="autoZero"/>
        <c:auto val="1"/>
        <c:lblAlgn val="ctr"/>
        <c:lblOffset val="100"/>
        <c:noMultiLvlLbl val="0"/>
      </c:catAx>
      <c:valAx>
        <c:axId val="459314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9319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F8981-8C54-44EA-9B9C-1239BE37F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7B5114C-558F-46F6-ACBB-3E45D7F32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5E7BB9-31F0-4A0F-A4C5-BAF968E82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81A554-2074-43B0-A04F-E99787A69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F5A267-EED3-44DC-9954-2E0514FA4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950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EF3BDD-4AE2-40E9-ADBA-F63867BF8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F1338A-86B3-454B-98CE-439277763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82E156-EF12-4297-90CA-333141A67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51A9F-B97C-48A3-959B-A329F168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AB6DB-3A75-4C4D-AEFE-D62C637E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11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07FDD9E-BBE1-4AD6-8E90-7DC4D6390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57CE49-2863-4D78-BD51-6EF4EE922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7D9EEE-7B5F-4F66-B729-8A08AA2BE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F1DBE3-14F8-443D-B31B-4329254C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32C13B-9469-44DB-B6DE-1D08EEE9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65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067858-F9A3-438C-848A-8207C7C59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3E766C-5FFC-4F02-B74A-A232DDAC7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1D8947-E7FE-4F9C-ACDA-F4834FE8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179E65-89F7-489E-87B7-64C78BFA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D3E10B-E769-459F-B3BD-0A0EFB137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3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86DC1A-461B-47CC-A73A-1019AA74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9CB812-D258-4180-BCF0-62978F29C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7A226A-7B48-48A5-83A4-1CEF688BE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76E0EF-61D1-40CE-ACF3-3EFF8CCC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8B1522-4720-4B5B-B410-897DADA2C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55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52545-2F58-477B-B79F-69DE6D6EC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FF0194-F2E2-47E9-AA5C-85CF2CE84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8A932C-7B89-46F8-9684-A50DC61BB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569291-BB7C-4E0E-BEFB-E71F6854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BF71B7-61E7-4224-ABA1-4F00D997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08A697-ADEE-4474-B6DD-1875801C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55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EF0C8-D9E2-4A11-AA9B-0C4AE463A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DE198A-42FB-4901-93FF-6A7CA4F1C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5E7FEA-4DA7-4131-9A82-93CFBF6A1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4DF6EB6-A099-4E19-92E0-6376170539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BA4C14-AF8D-4B78-B4F5-CC0F68A22C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521ECF-C235-45F3-996C-31386016C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333A3CE-9B5F-49F6-ACF3-C867DD823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441B64B-E9D2-498D-8EF4-3B033B46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4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3ECBD0-6811-4F2E-9700-F011539CE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32AD5AD-5463-45F2-AE0B-69C34C3C6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AC7432-AA54-4817-8411-4FADF769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E3BA43-9996-4D3B-A6E5-6759069C4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14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6767CC3-BDB2-4687-8B2F-7EE97013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A15BF8C-FE45-4CC0-B35D-14C669D77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21E992-062B-4821-9FF8-5E798F564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8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4C792-D43F-4566-A5B5-4F8D6B504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7AAC90-86A1-4E5D-AA8E-3A5A38B16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19F438-CF39-480D-8D66-B795BCAF6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F475C5-5382-4669-B19B-D9F8C2C4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8CC300-C6AF-4FDD-B902-686D2251E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142C21-145F-4D7C-8BDE-3CBB373F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43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6CF616-B8C0-49C8-BED8-63E63B18D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D06615-8B40-4CD9-B9CC-19BB269BE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485196-B4B5-404C-AF6A-49C1A43AF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89E4B7-2746-4010-881C-645B2706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5CE587-ED46-489D-8644-EB812BEB8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4F4F1E-906E-42E6-9DFD-DD804C2F4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44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44C17AB-CBCF-4555-9E9B-2A017699E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26AE12-F2F5-4AEB-A259-0FBC87D0B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1E2D22-4E86-44FB-A887-37698FFE8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C188-5E8C-4487-BDED-3682FFCEEA8B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FE6DE0-02F3-47E2-8CC0-92D9A9DAB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2F20BA-9ACC-4E16-953E-504D612B8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BCB2F-4136-4E20-9194-9F5A15D3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30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74EAAB-3359-4E89-8E84-1BDAC8043D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49B2B67A-4649-4781-A063-9AA417AD87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87F58698-7BA3-49F5-BEA6-15E0FEAF64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481548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206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山際康峰</dc:creator>
  <cp:lastModifiedBy>山際康峰</cp:lastModifiedBy>
  <cp:revision>1</cp:revision>
  <dcterms:created xsi:type="dcterms:W3CDTF">2018-02-14T10:28:20Z</dcterms:created>
  <dcterms:modified xsi:type="dcterms:W3CDTF">2018-02-14T10:37:03Z</dcterms:modified>
</cp:coreProperties>
</file>